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/>
    <p:restoredTop sz="94703"/>
  </p:normalViewPr>
  <p:slideViewPr>
    <p:cSldViewPr snapToGrid="0">
      <p:cViewPr varScale="1">
        <p:scale>
          <a:sx n="128" d="100"/>
          <a:sy n="128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73B7-E77A-029A-5919-A37031FB4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70204-732A-0259-DFD5-9F329C2BB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173E1-8627-E249-FCAE-10B818B3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D1CA5-903B-DEBF-B034-4D488374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1BB1E-A90C-68AA-20D9-36CDFEA1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8022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BE2F4-4208-4BBE-5707-A0F2F6A9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1571E-C38D-AC75-FFBF-C38D7F20E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7F70C-2A65-5A1F-7E79-22A653DF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8CADA-2AFB-322A-3ABC-A0B99E67F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4685-DF56-24D2-ABE4-7525CC974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5669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0E1580-B1E9-B8C2-5E95-95D3B46B4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686E5-2133-3936-CAE7-9D7E1FE7C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AF2CC-98F9-F47F-EADC-7C33C51CC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B4F83-992C-77C0-C115-8CDBAF46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8094E-B8EA-5D89-C893-4DEEB986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9799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6ADF-1377-E634-6ABC-A4F00CBD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AB413-4628-D12F-7B94-AA7A50488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5B7F5-FB21-8C79-456C-E88C67FA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7461E-E41F-43DA-E3F2-736FD5F6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02E0E-057D-97AB-A0F5-67749E14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9239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55AD-58B2-37D8-B3C8-D9CB1AEE6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A84B-A019-2B7F-2F4E-CFCFF9303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25424-80AD-FC87-4F18-C9189751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A7EC0-D96B-9ED6-3C75-D6773A04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1F097-1E4D-1E16-16E2-CDFA14AF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9616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4908-657F-01B3-17B0-DEA1F8E6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5CC9-2DDD-76F1-216D-209CF4923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A92A9-F863-55A2-F430-3E587D4E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B4268-EC46-108F-41CA-63B76610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494D6-43F8-F683-DF55-63A96A1B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13718-23C2-0E99-FDE4-15FC3960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2857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6126-96A2-91E6-47D9-23D079B6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44D3B-FFCB-CE57-DB5A-EDD592111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FA635-8810-2AFD-7542-4DDF91E65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54ECB-80D6-495C-7E03-D0A425A44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41146-48D7-A51B-CFFC-772F347DE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69CA1-0E6F-3A6A-91A0-9D01AFA8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11785-0855-07C7-AB2D-B24B1775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CC9957-468B-B75A-FEF2-D9F7338B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5608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12D58-E4B8-CCDA-934D-E464E702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057E6-A0B0-88B4-16F8-08829698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86D3D-2BF5-6A23-A3B9-DD712814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FC7D7-C1C6-E88D-BCF0-5A509F06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1364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450839-BA97-FFAC-BFFF-627B01E53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4BA5D-0512-57D5-F02D-5FDD6E86E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AC358-0291-D8F6-A000-E8B4C38C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463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6E63-356B-C3E5-C601-125A3C15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68780-59C0-DC0E-FDE8-FF03E08CB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066B6-F092-8E70-776B-AB3CCBF8C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0547E-74AC-1272-D814-35140ACC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8F1EF-330B-DA55-448F-D019D71E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C554D-E2D4-25A9-BF83-6E81294F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5977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DCC0-722D-1CA3-DCD9-35DBB76F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1757E-77D3-7DFF-8816-83EC69B51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699C8-96BB-EF64-1376-D8BF55681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4D211-5F46-9425-1D69-19735D77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80F15-EAF0-7A8E-891B-2882DAF6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F8455-2086-D439-9E7C-44E148CD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6038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4D9DE-B0EF-C210-0531-D40BBBD0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5E476-75A3-2C5A-3C78-B2A365F06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D5E7D-16A3-2CD1-F96F-4BE66AE47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8E307-FBF3-FD4D-B3A0-18D0BF568E7F}" type="datetimeFigureOut">
              <a:rPr lang="en-AE" smtClean="0"/>
              <a:t>05/08/2025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5D94C-B8EC-E42E-FF28-629DFA148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06F3-8F85-7381-5906-323534EDD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B6C1E8-3E0F-3B40-B413-F3D19157CE6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6694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0B95FD-6B14-0B35-E9E7-9C44BBE2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94" y="22988"/>
            <a:ext cx="1211938" cy="1187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E85A4-2CA9-84AB-12E9-AC68F723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340" y="5274985"/>
            <a:ext cx="1583015" cy="1583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81201-0F96-7D6E-DD82-A712790E4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75" y="3524686"/>
            <a:ext cx="1583015" cy="158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F529F-E8A0-F7A1-6496-E375B8CB1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293" y="3524686"/>
            <a:ext cx="1583015" cy="1583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FED67-4A4C-CDC5-610F-9316C9F15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9556" y="3524686"/>
            <a:ext cx="1583015" cy="1583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9F152-E88B-84A7-E22A-EDAC89947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06" y="4245487"/>
            <a:ext cx="1211938" cy="1187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584E78-AB47-6B60-ADA8-94295906C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94" y="5659853"/>
            <a:ext cx="1211938" cy="1187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4986B-D427-3539-F6F9-4001A0D51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337" y="3524686"/>
            <a:ext cx="1583015" cy="1583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235A2E-D4C0-4131-B578-FBDC913EDE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6400" y="22988"/>
            <a:ext cx="1211938" cy="1187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4570B5-C91D-3A19-DE50-2DE68C0E8F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7775" y="24086"/>
            <a:ext cx="1583015" cy="1583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E52A9-7B13-C9FF-68D5-71E810A01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7921" y="1436917"/>
            <a:ext cx="1211938" cy="1187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3249BE-5F4D-0668-C7A8-3F58726059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17775" y="5274985"/>
            <a:ext cx="1583015" cy="1583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7B34E2-842C-2CB2-1612-B2AEF7C3D0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5996" y="24086"/>
            <a:ext cx="1583015" cy="1583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42315B-844C-F9CA-58B3-F6EF0B000A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2293" y="5274985"/>
            <a:ext cx="1583015" cy="1583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91B29A-E864-4593-1902-8D0AE96400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6400" y="2830041"/>
            <a:ext cx="1211938" cy="1187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2D7D86-EB15-F832-479B-41D30B5813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713" y="12101"/>
            <a:ext cx="1583015" cy="1583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8A6283-1CBE-C80D-564C-9D4DFCA7B22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7775" y="1754725"/>
            <a:ext cx="1583015" cy="15830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DE623B-16D6-C5E3-16E2-0C3F07653B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21082" y="1762402"/>
            <a:ext cx="1583015" cy="15830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C075DC-1A32-3B54-1164-FAF6EED009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10713" y="1743451"/>
            <a:ext cx="1583015" cy="15830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AEECE9-A10D-88BA-37FC-A48B0B8EA1E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5996" y="3524686"/>
            <a:ext cx="1583015" cy="15830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3A720F-5425-518B-3E16-2C4336CFE6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4061" y="1771346"/>
            <a:ext cx="1583015" cy="15830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31657F-3B8F-A152-EE62-DEA11E3BB5E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9556" y="1774386"/>
            <a:ext cx="1583015" cy="15830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3FEA840-9CE4-28EB-9043-A3B28CB807D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70734" y="5274985"/>
            <a:ext cx="1583015" cy="15830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D172E4-C84B-40F1-F6C8-5E3DB1F6283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59556" y="5274985"/>
            <a:ext cx="1583015" cy="15830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C665B01-33F2-2A46-F688-C2B51A1C2E2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17921" y="4245487"/>
            <a:ext cx="1211938" cy="11872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FEED1D-C0D3-267D-2A37-37B4AE3740C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4554" y="1436917"/>
            <a:ext cx="1211938" cy="11872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D1C612-479B-6E53-B638-ED78F60AA95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26400" y="5659853"/>
            <a:ext cx="1211938" cy="11872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49EF9E0-3DF6-4DEE-D9B6-D0044B31803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321082" y="12102"/>
            <a:ext cx="1583015" cy="15830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01012E-6560-2476-C9D5-D01EB8C2D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94524" y="2830041"/>
            <a:ext cx="1211938" cy="11872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39CF76-808A-59F3-909D-CC71B94B077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59556" y="24086"/>
            <a:ext cx="1583015" cy="15830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34FE703-E4E5-6684-9A8F-81F15BB363CF}"/>
              </a:ext>
            </a:extLst>
          </p:cNvPr>
          <p:cNvSpPr txBox="1"/>
          <p:nvPr/>
        </p:nvSpPr>
        <p:spPr>
          <a:xfrm rot="16200000">
            <a:off x="-467038" y="3260777"/>
            <a:ext cx="130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Training 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6E259-313D-49D2-21F7-4FDB8D2D2DCF}"/>
              </a:ext>
            </a:extLst>
          </p:cNvPr>
          <p:cNvSpPr txBox="1"/>
          <p:nvPr/>
        </p:nvSpPr>
        <p:spPr>
          <a:xfrm rot="16200000">
            <a:off x="2310464" y="3340020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Testing conditions</a:t>
            </a:r>
          </a:p>
        </p:txBody>
      </p:sp>
    </p:spTree>
    <p:extLst>
      <p:ext uri="{BB962C8B-B14F-4D97-AF65-F5344CB8AC3E}">
        <p14:creationId xmlns:p14="http://schemas.microsoft.com/office/powerpoint/2010/main" val="318155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9805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Komal Kumar</dc:creator>
  <cp:lastModifiedBy>Komal Kumar</cp:lastModifiedBy>
  <cp:revision>2</cp:revision>
  <dcterms:created xsi:type="dcterms:W3CDTF">2025-05-16T02:27:15Z</dcterms:created>
  <dcterms:modified xsi:type="dcterms:W3CDTF">2025-08-05T23:46:26Z</dcterms:modified>
</cp:coreProperties>
</file>